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  <p:sldId id="264" r:id="rId10"/>
    <p:sldId id="265" r:id="rId11"/>
    <p:sldId id="267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67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1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1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1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9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5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8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7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7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A17AA-1EE0-4066-A645-AE06EDF38C5D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D43E-9F5C-491D-820D-F435F0A2D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32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Where to meet?</a:t>
            </a:r>
          </a:p>
          <a:p>
            <a:pPr lvl="1"/>
            <a:r>
              <a:rPr lang="en-US" dirty="0" smtClean="0"/>
              <a:t>At the computer assigned to you</a:t>
            </a:r>
          </a:p>
          <a:p>
            <a:pPr lvl="2"/>
            <a:r>
              <a:rPr lang="en-US" dirty="0" smtClean="0"/>
              <a:t>No one will ever be at the computers all the way to the back of the classroom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What to bring?</a:t>
            </a:r>
          </a:p>
          <a:p>
            <a:pPr lvl="1"/>
            <a:r>
              <a:rPr lang="en-US" dirty="0" smtClean="0"/>
              <a:t>Your body and nothing else</a:t>
            </a:r>
          </a:p>
          <a:p>
            <a:pPr lvl="2"/>
            <a:r>
              <a:rPr lang="en-US" dirty="0" smtClean="0"/>
              <a:t>But, I don’t want to leave my book-bag!</a:t>
            </a:r>
          </a:p>
          <a:p>
            <a:pPr lvl="3"/>
            <a:r>
              <a:rPr lang="en-US" dirty="0" smtClean="0"/>
              <a:t>Place your book-bags in front the tall cabinets at the back of the classroom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Where to go next?</a:t>
            </a:r>
          </a:p>
          <a:p>
            <a:pPr lvl="1"/>
            <a:r>
              <a:rPr lang="en-US" dirty="0" smtClean="0"/>
              <a:t>Small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there be 3 rotations every 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Day 1 (typically a Monday) will always be a Whole Group lesson</a:t>
            </a:r>
          </a:p>
          <a:p>
            <a:pPr lvl="1"/>
            <a:r>
              <a:rPr lang="en-US" dirty="0" smtClean="0"/>
              <a:t>Some days there will only be 2 rotations</a:t>
            </a:r>
          </a:p>
          <a:p>
            <a:pPr lvl="1"/>
            <a:r>
              <a:rPr lang="en-US" dirty="0" smtClean="0"/>
              <a:t>It depends on the day</a:t>
            </a:r>
          </a:p>
          <a:p>
            <a:pPr lvl="2"/>
            <a:r>
              <a:rPr lang="en-US" dirty="0" smtClean="0"/>
              <a:t>I will always tell you how many rotations there are by projecting it on the overhead</a:t>
            </a:r>
          </a:p>
        </p:txBody>
      </p:sp>
    </p:spTree>
    <p:extLst>
      <p:ext uri="{BB962C8B-B14F-4D97-AF65-F5344CB8AC3E}">
        <p14:creationId xmlns:p14="http://schemas.microsoft.com/office/powerpoint/2010/main" val="395023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often will groups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often as needed</a:t>
            </a:r>
          </a:p>
          <a:p>
            <a:r>
              <a:rPr lang="en-US" dirty="0" smtClean="0"/>
              <a:t>I have assigned you to the people in your group for a reason</a:t>
            </a:r>
          </a:p>
          <a:p>
            <a:pPr lvl="1"/>
            <a:r>
              <a:rPr lang="en-US" dirty="0" smtClean="0"/>
              <a:t>Test scores</a:t>
            </a:r>
          </a:p>
          <a:p>
            <a:pPr lvl="1"/>
            <a:r>
              <a:rPr lang="en-US" dirty="0" smtClean="0"/>
              <a:t>Behavior</a:t>
            </a:r>
          </a:p>
          <a:p>
            <a:pPr lvl="1"/>
            <a:r>
              <a:rPr lang="en-US" dirty="0" smtClean="0"/>
              <a:t>Accommodations adherence to the law</a:t>
            </a:r>
          </a:p>
          <a:p>
            <a:pPr lvl="2"/>
            <a:r>
              <a:rPr lang="en-US" dirty="0" smtClean="0"/>
              <a:t>The above are all reasons that play into why you are working with the people you are grouped with</a:t>
            </a:r>
          </a:p>
        </p:txBody>
      </p:sp>
    </p:spTree>
    <p:extLst>
      <p:ext uri="{BB962C8B-B14F-4D97-AF65-F5344CB8AC3E}">
        <p14:creationId xmlns:p14="http://schemas.microsoft.com/office/powerpoint/2010/main" val="160344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chance for you to work in small groups to master the skills necessary to pass this class and the FSA</a:t>
            </a:r>
          </a:p>
        </p:txBody>
      </p:sp>
    </p:spTree>
    <p:extLst>
      <p:ext uri="{BB962C8B-B14F-4D97-AF65-F5344CB8AC3E}">
        <p14:creationId xmlns:p14="http://schemas.microsoft.com/office/powerpoint/2010/main" val="256508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they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Small Group</a:t>
            </a:r>
          </a:p>
          <a:p>
            <a:pPr lvl="1"/>
            <a:r>
              <a:rPr lang="en-US" dirty="0" smtClean="0"/>
              <a:t>Work with the teacher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Independent Practice</a:t>
            </a:r>
          </a:p>
          <a:p>
            <a:pPr lvl="1"/>
            <a:r>
              <a:rPr lang="en-US" dirty="0" smtClean="0"/>
              <a:t>Sometimes you work by yourself</a:t>
            </a:r>
          </a:p>
          <a:p>
            <a:pPr lvl="1"/>
            <a:r>
              <a:rPr lang="en-US" dirty="0" smtClean="0"/>
              <a:t>Sometimes you work with a partner</a:t>
            </a:r>
          </a:p>
          <a:p>
            <a:pPr lvl="1"/>
            <a:r>
              <a:rPr lang="en-US" dirty="0" smtClean="0"/>
              <a:t>Sometimes you work in a group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Technology</a:t>
            </a:r>
          </a:p>
          <a:p>
            <a:pPr lvl="1"/>
            <a:r>
              <a:rPr lang="en-US" dirty="0" smtClean="0"/>
              <a:t>Work on the computer program that the teacher tells you 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work with the people that you are assigned to work with</a:t>
            </a:r>
          </a:p>
          <a:p>
            <a:pPr lvl="1"/>
            <a:r>
              <a:rPr lang="en-US" dirty="0" smtClean="0"/>
              <a:t>But, what if you don’t know them?</a:t>
            </a:r>
          </a:p>
          <a:p>
            <a:pPr lvl="2"/>
            <a:r>
              <a:rPr lang="en-US" dirty="0" smtClean="0"/>
              <a:t>Get to know them</a:t>
            </a:r>
          </a:p>
          <a:p>
            <a:pPr lvl="1"/>
            <a:r>
              <a:rPr lang="en-US" dirty="0" smtClean="0"/>
              <a:t>But, what if you don’t like the person?</a:t>
            </a:r>
          </a:p>
          <a:p>
            <a:pPr lvl="2"/>
            <a:r>
              <a:rPr lang="en-US" dirty="0" smtClean="0"/>
              <a:t>Put those differences aside for the sake of your grade</a:t>
            </a:r>
          </a:p>
          <a:p>
            <a:pPr lvl="1"/>
            <a:r>
              <a:rPr lang="en-US" dirty="0" smtClean="0"/>
              <a:t>But, she or he is lazy, and never does any of the work?</a:t>
            </a:r>
          </a:p>
          <a:p>
            <a:pPr lvl="2"/>
            <a:r>
              <a:rPr lang="en-US" dirty="0" smtClean="0"/>
              <a:t>Don’t worry, I’m observing, everyone will get the grade they deserve for their share of the work</a:t>
            </a:r>
          </a:p>
          <a:p>
            <a:r>
              <a:rPr lang="en-US" dirty="0" smtClean="0"/>
              <a:t>Keep your voices low (remember INSIDE VOICES)</a:t>
            </a:r>
          </a:p>
          <a:p>
            <a:r>
              <a:rPr lang="en-US" dirty="0" smtClean="0"/>
              <a:t>Everyone pulls their own weight – don’t just wait for someone to give you the answer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1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talking to anyone outside of your group</a:t>
            </a:r>
          </a:p>
          <a:p>
            <a:r>
              <a:rPr lang="en-US" dirty="0" smtClean="0"/>
              <a:t>Raise your hand and wait to be called on if your group needs help with something major; otherwise, write down any questions or concerns you have and bring them to small group</a:t>
            </a:r>
          </a:p>
          <a:p>
            <a:r>
              <a:rPr lang="en-US" dirty="0" smtClean="0"/>
              <a:t>No moving your seat from the assigned area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88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should not be talking to anyone</a:t>
            </a:r>
          </a:p>
          <a:p>
            <a:r>
              <a:rPr lang="en-US" dirty="0" smtClean="0"/>
              <a:t>If you have a technical issue, raise your hand and wait for the teacher to assist you</a:t>
            </a:r>
          </a:p>
          <a:p>
            <a:r>
              <a:rPr lang="en-US" dirty="0" smtClean="0"/>
              <a:t>Remain on the website that was assigned to you</a:t>
            </a:r>
          </a:p>
          <a:p>
            <a:pPr lvl="1"/>
            <a:r>
              <a:rPr lang="en-US" dirty="0" smtClean="0"/>
              <a:t>If I, or your classmates, catch you on Halo, YouTube, Twitter, or any other gaming, social media, or website period that the teacher did not say you can be on, you will receive a 0 for the day and be asked to get off the computer</a:t>
            </a:r>
          </a:p>
          <a:p>
            <a:pPr lvl="1"/>
            <a:r>
              <a:rPr lang="en-US" dirty="0" smtClean="0"/>
              <a:t>If I have to talk to you more than once about breaking the rules of technology, you will lose the privilege of using the computers EXCEPT for testing purposes only; you will also get a 0 for that part of the class every day</a:t>
            </a:r>
          </a:p>
          <a:p>
            <a:pPr lvl="2"/>
            <a:r>
              <a:rPr lang="en-US" dirty="0" smtClean="0"/>
              <a:t>Parent contact will be made, and in extreme situations a referral and detention will be issued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6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+ Small Group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bookmarks taped to either side of your desks, tell you how you should be speaking to each other – with RESPECT</a:t>
            </a:r>
          </a:p>
          <a:p>
            <a:r>
              <a:rPr lang="en-US" dirty="0" smtClean="0"/>
              <a:t>Follow the speaking stems provided to you</a:t>
            </a:r>
          </a:p>
          <a:p>
            <a:r>
              <a:rPr lang="en-US" dirty="0" smtClean="0"/>
              <a:t>Be patient with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Small Group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Where to meet?</a:t>
            </a:r>
          </a:p>
          <a:p>
            <a:pPr lvl="1"/>
            <a:r>
              <a:rPr lang="en-US" dirty="0" smtClean="0"/>
              <a:t>At the table at the back of the classroom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What to bring?</a:t>
            </a:r>
          </a:p>
          <a:p>
            <a:pPr lvl="1"/>
            <a:r>
              <a:rPr lang="en-US" dirty="0" smtClean="0"/>
              <a:t>Your textbook and/or close reader</a:t>
            </a:r>
          </a:p>
          <a:p>
            <a:pPr lvl="1"/>
            <a:r>
              <a:rPr lang="en-US" dirty="0" smtClean="0"/>
              <a:t>Notebook and/or loose leaf paper</a:t>
            </a:r>
          </a:p>
          <a:p>
            <a:pPr lvl="1"/>
            <a:r>
              <a:rPr lang="en-US" dirty="0" smtClean="0"/>
              <a:t>Something to write with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Where to go next?</a:t>
            </a:r>
          </a:p>
          <a:p>
            <a:pPr lvl="1"/>
            <a:r>
              <a:rPr lang="en-US" dirty="0" smtClean="0"/>
              <a:t>Independent Group</a:t>
            </a:r>
          </a:p>
        </p:txBody>
      </p:sp>
    </p:spTree>
    <p:extLst>
      <p:ext uri="{BB962C8B-B14F-4D97-AF65-F5344CB8AC3E}">
        <p14:creationId xmlns:p14="http://schemas.microsoft.com/office/powerpoint/2010/main" val="22022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Where to meet?</a:t>
            </a:r>
          </a:p>
          <a:p>
            <a:pPr lvl="1"/>
            <a:r>
              <a:rPr lang="en-US" dirty="0" smtClean="0"/>
              <a:t>At the desks the teacher assigns you to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What to do?</a:t>
            </a:r>
          </a:p>
          <a:p>
            <a:pPr lvl="1"/>
            <a:r>
              <a:rPr lang="en-US" dirty="0" smtClean="0"/>
              <a:t>Finish what was assigned to you during Small Group and/or any assignment the teacher gives you to do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Where to go next?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5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673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Rotations</vt:lpstr>
      <vt:lpstr>What is it? </vt:lpstr>
      <vt:lpstr>What will they be?</vt:lpstr>
      <vt:lpstr>Expectations</vt:lpstr>
      <vt:lpstr>Expectation Continued</vt:lpstr>
      <vt:lpstr>Technology Expectations</vt:lpstr>
      <vt:lpstr>Independent + Small Group Expectations</vt:lpstr>
      <vt:lpstr>Small Group </vt:lpstr>
      <vt:lpstr>Independent Group</vt:lpstr>
      <vt:lpstr>Technology</vt:lpstr>
      <vt:lpstr>Will there be 3 rotations every day?</vt:lpstr>
      <vt:lpstr>How often will groups change?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Rotations</dc:title>
  <dc:creator>Lyric La Rue</dc:creator>
  <cp:lastModifiedBy>Christina McShine</cp:lastModifiedBy>
  <cp:revision>13</cp:revision>
  <dcterms:created xsi:type="dcterms:W3CDTF">2015-08-30T20:48:22Z</dcterms:created>
  <dcterms:modified xsi:type="dcterms:W3CDTF">2015-08-31T12:46:27Z</dcterms:modified>
</cp:coreProperties>
</file>